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2" r:id="rId18"/>
    <p:sldId id="291" r:id="rId19"/>
    <p:sldId id="294" r:id="rId20"/>
    <p:sldId id="289" r:id="rId21"/>
    <p:sldId id="288" r:id="rId22"/>
    <p:sldId id="298" r:id="rId23"/>
    <p:sldId id="286" r:id="rId24"/>
    <p:sldId id="350" r:id="rId25"/>
    <p:sldId id="358" r:id="rId26"/>
    <p:sldId id="305" r:id="rId27"/>
    <p:sldId id="356" r:id="rId28"/>
    <p:sldId id="297" r:id="rId29"/>
    <p:sldId id="351" r:id="rId30"/>
    <p:sldId id="332" r:id="rId31"/>
    <p:sldId id="306" r:id="rId32"/>
    <p:sldId id="299" r:id="rId33"/>
    <p:sldId id="300" r:id="rId34"/>
    <p:sldId id="301" r:id="rId35"/>
    <p:sldId id="307" r:id="rId36"/>
    <p:sldId id="346" r:id="rId37"/>
    <p:sldId id="347" r:id="rId38"/>
    <p:sldId id="348" r:id="rId39"/>
    <p:sldId id="308" r:id="rId40"/>
    <p:sldId id="309" r:id="rId41"/>
    <p:sldId id="344" r:id="rId42"/>
    <p:sldId id="343" r:id="rId43"/>
    <p:sldId id="345" r:id="rId44"/>
    <p:sldId id="302" r:id="rId45"/>
    <p:sldId id="342" r:id="rId46"/>
    <p:sldId id="303" r:id="rId47"/>
    <p:sldId id="359" r:id="rId48"/>
    <p:sldId id="314" r:id="rId49"/>
    <p:sldId id="312" r:id="rId50"/>
    <p:sldId id="339" r:id="rId51"/>
    <p:sldId id="316" r:id="rId52"/>
    <p:sldId id="321" r:id="rId53"/>
    <p:sldId id="325" r:id="rId54"/>
    <p:sldId id="319" r:id="rId55"/>
    <p:sldId id="326" r:id="rId56"/>
    <p:sldId id="327" r:id="rId57"/>
    <p:sldId id="349" r:id="rId58"/>
    <p:sldId id="353" r:id="rId59"/>
    <p:sldId id="354" r:id="rId60"/>
    <p:sldId id="355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97" d="100"/>
          <a:sy n="97" d="100"/>
        </p:scale>
        <p:origin x="78" y="4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06-Nov-18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06-Nov-18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06-Nov-18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06-Nov-18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06-Nov-18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06-Nov-18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06-Nov-18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06-Nov-18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06-Nov-18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06-Nov-18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06-Nov-18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too.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r>
              <a:rPr lang="en-US" sz="2800" dirty="0"/>
              <a:t>. Multi-tenancy should be implemented in the infrastructure/framework.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0580D-B41B-45C0-9177-44B9BE93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6" y="138112"/>
            <a:ext cx="6487014" cy="5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request.</a:t>
            </a:r>
          </a:p>
          <a:p>
            <a:r>
              <a:rPr lang="en-US" dirty="0"/>
              <a:t>Use ambient context pattern to set, change and get the current tenant.</a:t>
            </a:r>
          </a:p>
          <a:p>
            <a:r>
              <a:rPr lang="en-US" dirty="0"/>
              <a:t>Create an ASP.NET Core middleware to set Tenant Id before any action execution.</a:t>
            </a:r>
          </a:p>
          <a:p>
            <a:r>
              <a:rPr lang="en-US" dirty="0"/>
              <a:t>Explicitly set current tenant in a background job.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899755" y="1581515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DbContextOptions</a:t>
            </a:r>
            <a:r>
              <a:rPr lang="en-US" dirty="0"/>
              <a:t>&lt;</a:t>
            </a:r>
            <a:r>
              <a:rPr lang="en-US" dirty="0" err="1"/>
              <a:t>MyDbContext</a:t>
            </a:r>
            <a:r>
              <a:rPr lang="en-US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difficulties.</a:t>
            </a:r>
          </a:p>
          <a:p>
            <a:r>
              <a:rPr lang="en-US" sz="2400" dirty="0"/>
              <a:t>Multi-Tenancy: High level architecture / database separation.</a:t>
            </a:r>
          </a:p>
          <a:p>
            <a:r>
              <a:rPr lang="en-US" sz="2400" dirty="0"/>
              <a:t>How to determine &amp; change the current tenant.</a:t>
            </a:r>
          </a:p>
          <a:p>
            <a:r>
              <a:rPr lang="en-US" sz="2400" dirty="0"/>
              <a:t>Implementing database &amp; data isolation.</a:t>
            </a:r>
          </a:p>
          <a:p>
            <a:r>
              <a:rPr lang="en-US" sz="2400" dirty="0"/>
              <a:t>Temporarily enable/disable multi-tenancy.</a:t>
            </a:r>
          </a:p>
          <a:p>
            <a:r>
              <a:rPr lang="en-US" sz="2400" dirty="0"/>
              <a:t>Handling database migrations.</a:t>
            </a:r>
          </a:p>
          <a:p>
            <a:r>
              <a:rPr lang="en-US" sz="2400" dirty="0"/>
              <a:t>SaaS features and declarative feature check.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method.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(RLS).</a:t>
            </a:r>
          </a:p>
          <a:p>
            <a:r>
              <a:rPr lang="en-US" dirty="0"/>
              <a:t>Create an ASP.NET Core middleware to set Tenant Id before any action execution.</a:t>
            </a:r>
          </a:p>
          <a:p>
            <a:r>
              <a:rPr lang="en-US" dirty="0"/>
              <a:t>Explicitly set current tenant in a background job.</a:t>
            </a:r>
          </a:p>
          <a:p>
            <a:r>
              <a:rPr lang="en-US" dirty="0"/>
              <a:t>Best practice to set Tenant Id for new entities: Set on constructor.</a:t>
            </a:r>
          </a:p>
          <a:p>
            <a:r>
              <a:rPr lang="en-US" dirty="0"/>
              <a:t>Safe way to update an existing entity: Query first.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Host.</a:t>
            </a:r>
          </a:p>
          <a:p>
            <a:pPr lvl="1"/>
            <a:r>
              <a:rPr lang="en-US" b="1" dirty="0"/>
              <a:t>Benefits: Maximum Utilization, easy to maintain.</a:t>
            </a:r>
          </a:p>
          <a:p>
            <a:pPr lvl="1"/>
            <a:r>
              <a:rPr lang="en-US" b="1" dirty="0"/>
              <a:t>Difficulties: Isolation, Performance, Customization, Security, Backup (per tenant).</a:t>
            </a:r>
          </a:p>
          <a:p>
            <a:r>
              <a:rPr lang="en-US" b="1" dirty="0"/>
              <a:t>Database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https://github.com/hikalkan/</a:t>
            </a:r>
            <a:br>
              <a:rPr lang="en-US" sz="3200" dirty="0"/>
            </a:br>
            <a:r>
              <a:rPr lang="en-US" sz="3200" dirty="0"/>
              <a:t>presentations/tree/master/2018-11-22-Multi-Tenancy</a:t>
            </a:r>
            <a:endParaRPr lang="tr-TR" sz="4400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Easier maintenance &amp; upgrade.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2120</TotalTime>
  <Words>1447</Words>
  <Application>Microsoft Office PowerPoint</Application>
  <PresentationFormat>Widescreen</PresentationFormat>
  <Paragraphs>216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204</cp:revision>
  <dcterms:created xsi:type="dcterms:W3CDTF">2018-04-01T17:54:56Z</dcterms:created>
  <dcterms:modified xsi:type="dcterms:W3CDTF">2018-11-06T11:19:56Z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